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60" d="100"/>
          <a:sy n="160" d="100"/>
        </p:scale>
        <p:origin x="678" y="16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47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86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12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89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94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1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10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20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06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20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C9379-6871-412A-BD0F-66A775AFB4AE}" type="datetimeFigureOut">
              <a:rPr lang="en-GB" smtClean="0"/>
              <a:t>31/03/2014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1F11-F17D-465A-9636-0842FFF667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Slide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928957"/>
              </p:ext>
            </p:extLst>
          </p:nvPr>
        </p:nvGraphicFramePr>
        <p:xfrm>
          <a:off x="1930400" y="782638"/>
          <a:ext cx="5610225" cy="420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ias" r:id="rId3" imgW="3851297" imgH="2889626" progId="PowerPoint.Slide.12">
                  <p:embed/>
                </p:oleObj>
              </mc:Choice>
              <mc:Fallback>
                <p:oleObj name="Dias" r:id="rId3" imgW="3851297" imgH="2889626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782638"/>
                        <a:ext cx="5610225" cy="420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259632" y="5229200"/>
            <a:ext cx="7128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da-D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GTS </a:t>
            </a:r>
            <a:r>
              <a:rPr kumimoji="0" lang="da-DK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Institutes</a:t>
            </a:r>
            <a:r>
              <a:rPr kumimoji="0" lang="da-D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 support </a:t>
            </a:r>
            <a:r>
              <a:rPr kumimoji="0" lang="da-DK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verification</a:t>
            </a:r>
            <a:r>
              <a:rPr kumimoji="0" lang="da-D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 </a:t>
            </a:r>
            <a:r>
              <a:rPr kumimoji="0" lang="da-DK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body</a:t>
            </a:r>
            <a:r>
              <a:rPr kumimoji="0" lang="da-D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 by </a:t>
            </a:r>
            <a:r>
              <a:rPr kumimoji="0" lang="da-DK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appointing</a:t>
            </a:r>
            <a:r>
              <a:rPr kumimoji="0" lang="da-DK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 </a:t>
            </a:r>
            <a:r>
              <a:rPr lang="da-DK" sz="1400" b="1" dirty="0" err="1" smtClean="0">
                <a:latin typeface="Arial" pitchFamily="100" charset="0"/>
                <a:cs typeface="ＭＳ Ｐゴシック" pitchFamily="100" charset="-128"/>
              </a:rPr>
              <a:t>V</a:t>
            </a:r>
            <a:r>
              <a:rPr kumimoji="0" lang="da-DK" sz="1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erification</a:t>
            </a:r>
            <a:r>
              <a:rPr kumimoji="0" lang="da-DK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 Experts.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da-DK" sz="1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Other</a:t>
            </a:r>
            <a:r>
              <a:rPr kumimoji="0" lang="da-DK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 persons in the GTS </a:t>
            </a:r>
            <a:r>
              <a:rPr kumimoji="0" lang="da-DK" sz="1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institutes</a:t>
            </a:r>
            <a:r>
              <a:rPr kumimoji="0" lang="da-DK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 </a:t>
            </a:r>
            <a:r>
              <a:rPr kumimoji="0" lang="da-DK" sz="1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can</a:t>
            </a:r>
            <a:r>
              <a:rPr kumimoji="0" lang="da-DK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 </a:t>
            </a:r>
            <a:r>
              <a:rPr kumimoji="0" lang="da-DK" sz="1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carry</a:t>
            </a:r>
            <a:r>
              <a:rPr kumimoji="0" lang="da-DK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100" charset="0"/>
                <a:ea typeface="ＭＳ Ｐゴシック" pitchFamily="100" charset="-128"/>
                <a:cs typeface="ＭＳ Ｐゴシック" pitchFamily="100" charset="-128"/>
              </a:rPr>
              <a:t> out tests.</a:t>
            </a:r>
            <a:endParaRPr kumimoji="0" lang="da-DK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100" charset="0"/>
              <a:ea typeface="ＭＳ Ｐゴシック" pitchFamily="100" charset="-128"/>
              <a:cs typeface="ＭＳ Ｐゴシック" pitchFamily="10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555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56296"/>
              </p:ext>
            </p:extLst>
          </p:nvPr>
        </p:nvGraphicFramePr>
        <p:xfrm>
          <a:off x="1403648" y="2276872"/>
          <a:ext cx="5781040" cy="2891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260"/>
                <a:gridCol w="913765"/>
                <a:gridCol w="813435"/>
                <a:gridCol w="813435"/>
                <a:gridCol w="862965"/>
                <a:gridCol w="93218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Internal expert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Verification responsible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Verification responsible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Proposer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External experts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Initials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DANETV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ETA-DK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DANETV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Client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ENV-ETV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Tasks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Verification protocol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Approve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 and approve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Test plan 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Approve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 and approve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Test system at test site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Audit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Test report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Review/Approve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 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Verification report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Write/Issue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Statement of Verification 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Write/Issue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Review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Acceptance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Review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48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HICategory xmlns="e4cdbd8a-abb8-4bd7-ba54-4ea4c8f073bc" xsi:nil="true"/>
    <DHIArea xmlns="e4cdbd8a-abb8-4bd7-ba54-4ea4c8f073bc" xsi:nil="true"/>
    <Publication xmlns="d7a5477a-a4b7-4d00-a636-5704520e8cea" xsi:nil="true"/>
    <_DCDateCreated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HIDocumentOpt" ma:contentTypeID="0x010100CE7CBBEAD5001A458FFE4454A484B2B7003B2686361F81084CBA0E8750E70CC8CB" ma:contentTypeVersion="19" ma:contentTypeDescription="DHI document with optional properties" ma:contentTypeScope="" ma:versionID="f0478e6bd84ad495741ca8b283d68e04">
  <xsd:schema xmlns:xsd="http://www.w3.org/2001/XMLSchema" xmlns:xs="http://www.w3.org/2001/XMLSchema" xmlns:p="http://schemas.microsoft.com/office/2006/metadata/properties" xmlns:ns2="e4cdbd8a-abb8-4bd7-ba54-4ea4c8f073bc" xmlns:ns3="http://schemas.microsoft.com/sharepoint/v3/fields" xmlns:ns4="d7a5477a-a4b7-4d00-a636-5704520e8cea" targetNamespace="http://schemas.microsoft.com/office/2006/metadata/properties" ma:root="true" ma:fieldsID="97f5856bfdd1d00900416d5a23cb12ef" ns2:_="" ns3:_="" ns4:_="">
    <xsd:import namespace="e4cdbd8a-abb8-4bd7-ba54-4ea4c8f073bc"/>
    <xsd:import namespace="http://schemas.microsoft.com/sharepoint/v3/fields"/>
    <xsd:import namespace="d7a5477a-a4b7-4d00-a636-5704520e8cea"/>
    <xsd:element name="properties">
      <xsd:complexType>
        <xsd:sequence>
          <xsd:element name="documentManagement">
            <xsd:complexType>
              <xsd:all>
                <xsd:element ref="ns2:DHIArea" minOccurs="0"/>
                <xsd:element ref="ns2:DHICategory" minOccurs="0"/>
                <xsd:element ref="ns3:_DCDateCreated" minOccurs="0"/>
                <xsd:element ref="ns4:Publ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cdbd8a-abb8-4bd7-ba54-4ea4c8f073bc" elementFormDefault="qualified">
    <xsd:import namespace="http://schemas.microsoft.com/office/2006/documentManagement/types"/>
    <xsd:import namespace="http://schemas.microsoft.com/office/infopath/2007/PartnerControls"/>
    <xsd:element name="DHIArea" ma:index="2" nillable="true" ma:displayName="DHIArea" ma:description="Select the DHI business area for the item" ma:format="Dropdown" ma:internalName="DHIArea">
      <xsd:simpleType>
        <xsd:restriction base="dms:Choice">
          <xsd:enumeration value="Software"/>
          <xsd:enumeration value="Water utilities"/>
          <xsd:enumeration value="Industrial production and technologies"/>
          <xsd:enumeration value="Marine infrastructure and energy"/>
          <xsd:enumeration value="Ecology and aquaculture"/>
          <xsd:enumeration value="Coastal and estuarine engineering"/>
          <xsd:enumeration value="Rivers and reservoirs"/>
          <xsd:enumeration value="Water resources and land use management"/>
          <xsd:enumeration value="Product safety and environment"/>
          <xsd:enumeration value="Management, finance and administration"/>
        </xsd:restriction>
      </xsd:simpleType>
    </xsd:element>
    <xsd:element name="DHICategory" ma:index="3" nillable="true" ma:displayName="DHICategory" ma:description="Select the DHI category for the item" ma:format="Dropdown" ma:internalName="DHICategory">
      <xsd:simpleType>
        <xsd:restriction base="dms:Choice">
          <xsd:enumeration value="Other"/>
          <xsd:enumeration value="Presentation"/>
          <xsd:enumeration value="Proposal"/>
          <xsd:enumeration value="Contract"/>
          <xsd:enumeration value="Report"/>
          <xsd:enumeration value="Other paper"/>
          <xsd:enumeration value="Peer reviewed paper"/>
          <xsd:enumeration value="Publicity materi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5" nillable="true" ma:displayName="Date Created" ma:description="Accept the default creation date or add the date and year of publication" ma:format="DateTime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a5477a-a4b7-4d00-a636-5704520e8cea" elementFormDefault="qualified">
    <xsd:import namespace="http://schemas.microsoft.com/office/2006/documentManagement/types"/>
    <xsd:import namespace="http://schemas.microsoft.com/office/infopath/2007/PartnerControls"/>
    <xsd:element name="Publication" ma:index="7" nillable="true" ma:displayName="Publication" ma:description="If the item is not a DHI publication, type the full name of the publication, e.g. journal name or book title and publisher" ma:internalName="Publicat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4" ma:displayName="Author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6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35B769-4A18-4428-BDE3-E67E830CCC7F}">
  <ds:schemaRefs>
    <ds:schemaRef ds:uri="http://purl.org/dc/terms/"/>
    <ds:schemaRef ds:uri="http://www.w3.org/XML/1998/namespace"/>
    <ds:schemaRef ds:uri="e4cdbd8a-abb8-4bd7-ba54-4ea4c8f073bc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d7a5477a-a4b7-4d00-a636-5704520e8cea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A445B8B-23F5-4532-A586-FB5DE39612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305B6B-3F0A-4761-ADA0-AB529C8DE4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cdbd8a-abb8-4bd7-ba54-4ea4c8f073bc"/>
    <ds:schemaRef ds:uri="http://schemas.microsoft.com/sharepoint/v3/fields"/>
    <ds:schemaRef ds:uri="d7a5477a-a4b7-4d00-a636-5704520e8c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80</Words>
  <Application>Microsoft Office PowerPoint</Application>
  <PresentationFormat>Skærmshow (4:3)</PresentationFormat>
  <Paragraphs>56</Paragraphs>
  <Slides>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4" baseType="lpstr">
      <vt:lpstr>Office Theme</vt:lpstr>
      <vt:lpstr>Microsoft PowerPoint Slide</vt:lpstr>
      <vt:lpstr>PowerPoint-præsentation</vt:lpstr>
      <vt:lpstr>PowerPoint-præsentation</vt:lpstr>
    </vt:vector>
  </TitlesOfParts>
  <Company>DHI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Mette Tjener Andersson</dc:creator>
  <cp:lastModifiedBy>Thomas Bruun</cp:lastModifiedBy>
  <cp:revision>6</cp:revision>
  <dcterms:created xsi:type="dcterms:W3CDTF">2012-10-26T10:39:53Z</dcterms:created>
  <dcterms:modified xsi:type="dcterms:W3CDTF">2014-03-31T13:10:22Z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0x010100CE7CBBEAD5001A458FFE4454A484B2B7003B2686361F81084CBA0E8750E70CC8CB</vt:lpwstr>
  </property>
</Properties>
</file>